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be257cd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be257cd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e257cd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e257cd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be257cd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be257cd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be257cd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be257cd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be257cd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be257cd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be257cd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be257cd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be257cd4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be257cd4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be257cd4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be257cd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amazon.com" TargetMode="External"/><Relationship Id="rId4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968650" y="1051800"/>
            <a:ext cx="5350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Recursive DNS: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Recursive DNS server, also known as a recursive resolver.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Resolve the name of a site with its IP address.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Truly have the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8" name="Google Shape;218;p45"/>
          <p:cNvSpPr txBox="1"/>
          <p:nvPr>
            <p:ph type="title"/>
          </p:nvPr>
        </p:nvSpPr>
        <p:spPr>
          <a:xfrm>
            <a:off x="647175" y="3948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Services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486450" y="485225"/>
            <a:ext cx="5735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35118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DNS?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Basics of DNS.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DNS works?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Types of DNS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66775" y="4149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Domain Name System (DNS).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Converts human-readable domain names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www.amazon.com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machine-readable IP addresses - 192.0.2.44.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075" y="3383124"/>
            <a:ext cx="3710623" cy="1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526625" y="4651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Basics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888275" y="1115425"/>
            <a:ext cx="5109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Find and connect.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need to remember and input a long number when we open a web browser to access a website.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ike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thisisexample.com and be directed to the correct location.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Phonebook of the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246025"/>
            <a:ext cx="4757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Allowing users to choose which server they want to visit when they type a domain name into their browser.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These requests are known as queries.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526625" y="4651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Basics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647175" y="4450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DNS works?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848075" y="1152225"/>
            <a:ext cx="4375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Locate the proper Internet device.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User's input which is thisisexample.com.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Locate what we searched on the webpage.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3" name="Google Shape;1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410" y="2953525"/>
            <a:ext cx="3886490" cy="17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556750" y="4651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DNS</a:t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958575" y="1051800"/>
            <a:ext cx="5334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the internet was extremely small.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Typing a specific IP address into a browse.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address made up of easy-to-remember words, similar to a domain name.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Assigned in the 1970s and early 1980s.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375" y="1817425"/>
            <a:ext cx="2546625" cy="173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838050" y="1165650"/>
            <a:ext cx="5912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y one individual in the 1970s and early 1980s.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Master list of every Internet-connected computer.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Handled requests before 6 p.m.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Charged in 1983 with finding a compromise.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Ignored all of them and created DNS.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6" name="Google Shape;206;p43"/>
          <p:cNvSpPr txBox="1"/>
          <p:nvPr>
            <p:ph type="title"/>
          </p:nvPr>
        </p:nvSpPr>
        <p:spPr>
          <a:xfrm>
            <a:off x="556750" y="4651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DNS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647175" y="3948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Services</a:t>
            </a:r>
            <a:endParaRPr/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988750" y="1051800"/>
            <a:ext cx="5822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</a:t>
            </a:r>
            <a:r>
              <a:rPr b="1" i="1" lang="en" sz="1800"/>
              <a:t>uthoritative </a:t>
            </a:r>
            <a:r>
              <a:rPr b="1" i="1" lang="en" sz="1800"/>
              <a:t>DNS: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handle their public DNS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Converting domain names to IP addresses.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communicate with one another.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Final authority over a domain.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8F96924-3F51-4A0F-A936-CC821F6D95A7}"/>
</file>

<file path=customXml/itemProps2.xml><?xml version="1.0" encoding="utf-8"?>
<ds:datastoreItem xmlns:ds="http://schemas.openxmlformats.org/officeDocument/2006/customXml" ds:itemID="{D794E50F-06DC-4241-B774-2538828A1636}"/>
</file>

<file path=customXml/itemProps3.xml><?xml version="1.0" encoding="utf-8"?>
<ds:datastoreItem xmlns:ds="http://schemas.openxmlformats.org/officeDocument/2006/customXml" ds:itemID="{62687880-0E70-4EB1-A4D6-BF6D5EC51C5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